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E6C15-6A4D-408E-9F73-9074E538FEF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02B67-931F-432A-8ED1-9906E3AD9A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470025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 in education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semester/paper code-104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038600"/>
            <a:ext cx="6400800" cy="17526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BY:-MRS.RINKI KUMARI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DEPTT.OF EDUCATION MMHA&amp;PU,PATNA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esources are generally classified into :&#10;NATURAL&#10;&#10;HUMAN&#10;&#10;HUMAN&#10;MADE&#10;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atural resources occur naturally&#10;within environments that exist relatively undisturbed by&#10;mankind, in a natural form. A 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OURCE&#10;MANAGEMENT&#10;• A resource management is the efficient and&#10;effective development of an organization's resources&#10;whe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Educational resources are&#10;the resources which are&#10;freely accessible, openly&#10;licensed text, media,&#10;books, videos, games,&#10;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cept &amp; Nature of Education Resources&#10;• Education resources refer to all human, material, non-&#10;material, audio-visual s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Need For Resource Management in&#10;Education:&#10;• Resources may include financial&#10;resources, inventory, human skills,&#10;producti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• Material/Physical Resources&#10;• Financial Resources&#10;• Time Resources&#10;• Human Resources&#10;• ICT Resources&#10;• Community Resour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aterial/Physical Resources&#10;The physical resources include the structure, the&#10;machines, raw materials, vehicles, and oth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7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On-screen Show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Resourse management in education  1st semester/paper code-104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Resourse management in education  1st semester/paper code-104</dc:title>
  <dc:creator>Rinki</dc:creator>
  <cp:lastModifiedBy>Rinki</cp:lastModifiedBy>
  <cp:revision>2</cp:revision>
  <dcterms:created xsi:type="dcterms:W3CDTF">2021-06-11T17:37:24Z</dcterms:created>
  <dcterms:modified xsi:type="dcterms:W3CDTF">2021-06-11T17:48:10Z</dcterms:modified>
</cp:coreProperties>
</file>